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8" r:id="rId4"/>
    <p:sldId id="27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71" r:id="rId14"/>
    <p:sldId id="272" r:id="rId15"/>
    <p:sldId id="25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DDC"/>
    <a:srgbClr val="CDE8EF"/>
    <a:srgbClr val="FF6E01"/>
    <a:srgbClr val="FAF9E2"/>
    <a:srgbClr val="CCCC00"/>
    <a:srgbClr val="4F6C8B"/>
    <a:srgbClr val="663300"/>
    <a:srgbClr val="F7F4E5"/>
    <a:srgbClr val="FFF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23" autoAdjust="0"/>
  </p:normalViewPr>
  <p:slideViewPr>
    <p:cSldViewPr>
      <p:cViewPr varScale="1">
        <p:scale>
          <a:sx n="56" d="100"/>
          <a:sy n="56" d="100"/>
        </p:scale>
        <p:origin x="86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DA48B-24CC-4535-938F-4FCAF02736FE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47DAD-7D08-4C71-B750-D4B935B5BF4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94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nwork-233dd.firebaseapp.com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47DAD-7D08-4C71-B750-D4B935B5BF4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55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47DAD-7D08-4C71-B750-D4B935B5BF4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24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47DAD-7D08-4C71-B750-D4B935B5BF4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896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FA397-599F-42EA-8D7A-9E7A27074F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83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FA397-599F-42EA-8D7A-9E7A27074F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336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FA397-599F-42EA-8D7A-9E7A27074F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9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https://arduino2-c0fe0.firebaseapp.com/</a:t>
            </a:r>
          </a:p>
          <a:p>
            <a:endParaRPr lang="en-US" altLang="ko-KR" dirty="0"/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https://firebase.google.com/?hl=ko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FA397-599F-42EA-8D7A-9E7A27074F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10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</a:t>
            </a:r>
            <a:r>
              <a:rPr lang="ko-KR" altLang="en-US" dirty="0">
                <a:hlinkClick r:id="rId3"/>
              </a:rPr>
              <a:t>donwork-233dd.firebaseapp.com</a:t>
            </a:r>
            <a:r>
              <a:rPr lang="ko-KR" altLang="en-US" dirty="0"/>
              <a:t>/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47DAD-7D08-4C71-B750-D4B935B5BF4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2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47DAD-7D08-4C71-B750-D4B935B5BF4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51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75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61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55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24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4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64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81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80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82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11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F9F36-85C4-4C1D-B2AB-7724238B195B}" type="datetimeFigureOut">
              <a:rPr lang="ko-KR" altLang="en-US" smtClean="0"/>
              <a:pPr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6484E-4A17-4CF6-86BA-74E5B6416D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83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donwork-233dd.firebaseapp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2276872"/>
          </a:xfrm>
          <a:prstGeom prst="rect">
            <a:avLst/>
          </a:prstGeom>
          <a:solidFill>
            <a:srgbClr val="F7F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2276872"/>
            <a:ext cx="9144000" cy="45811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9602" y="1540555"/>
            <a:ext cx="781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 w="18415" cmpd="sng">
                  <a:noFill/>
                  <a:prstDash val="solid"/>
                </a:ln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Congestion </a:t>
            </a:r>
            <a:r>
              <a:rPr lang="en-US" altLang="ko-KR" sz="4400" dirty="0" err="1">
                <a:ln w="18415" cmpd="sng">
                  <a:noFill/>
                  <a:prstDash val="solid"/>
                </a:ln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Notifier</a:t>
            </a:r>
            <a:r>
              <a:rPr lang="en-US" altLang="ko-KR" sz="4400" dirty="0">
                <a:ln w="18415" cmpd="sng">
                  <a:noFill/>
                  <a:prstDash val="solid"/>
                </a:ln>
                <a:solidFill>
                  <a:srgbClr val="663300"/>
                </a:solidFill>
                <a:latin typeface="Adobe 고딕 Std B" pitchFamily="34" charset="-127"/>
                <a:ea typeface="Adobe 고딕 Std B" pitchFamily="34" charset="-127"/>
              </a:rPr>
              <a:t> Service</a:t>
            </a:r>
            <a:endParaRPr lang="ko-KR" altLang="en-US" sz="4400" dirty="0">
              <a:ln w="18415" cmpd="sng">
                <a:noFill/>
                <a:prstDash val="solid"/>
              </a:ln>
              <a:solidFill>
                <a:srgbClr val="663300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851920" y="3420721"/>
            <a:ext cx="1440160" cy="1880487"/>
            <a:chOff x="3851920" y="3420721"/>
            <a:chExt cx="1440160" cy="1880487"/>
          </a:xfrm>
          <a:solidFill>
            <a:srgbClr val="FFFF00"/>
          </a:solidFill>
        </p:grpSpPr>
        <p:sp>
          <p:nvSpPr>
            <p:cNvPr id="8" name="타원 7"/>
            <p:cNvSpPr/>
            <p:nvPr/>
          </p:nvSpPr>
          <p:spPr>
            <a:xfrm>
              <a:off x="3851920" y="3420721"/>
              <a:ext cx="1440160" cy="1440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47964" y="4560895"/>
              <a:ext cx="648072" cy="445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247964" y="5085184"/>
              <a:ext cx="648072" cy="1114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427984" y="5085184"/>
              <a:ext cx="288032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3131840" y="3861048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 rot="2700000">
            <a:off x="3495449" y="3211167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모서리가 둥근 직사각형 23"/>
          <p:cNvSpPr/>
          <p:nvPr/>
        </p:nvSpPr>
        <p:spPr>
          <a:xfrm rot="5400000">
            <a:off x="4328962" y="2960948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08104" y="3861048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 rot="8100000">
            <a:off x="5113869" y="3139159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2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적외선 센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38472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3617" y="4721878"/>
            <a:ext cx="3168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people get into space ,Sensor value will increase  </a:t>
            </a:r>
          </a:p>
          <a:p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8351" y="4750143"/>
            <a:ext cx="30963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people get out space , Sensor value will decrease  </a:t>
            </a:r>
          </a:p>
          <a:p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136497"/>
            <a:ext cx="820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</a:rPr>
              <a:t> Infrared sensor in hardware circuit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92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604448" cy="5035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42930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Data delivered by Arduino </a:t>
            </a:r>
            <a:r>
              <a:rPr lang="en-US" altLang="ko-KR" dirty="0" err="1">
                <a:solidFill>
                  <a:srgbClr val="FF0000"/>
                </a:solidFill>
              </a:rPr>
              <a:t>yun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8256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260648"/>
            <a:ext cx="7992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chemeClr val="bg1"/>
                </a:solidFill>
              </a:rPr>
              <a:t>Firebase Real-time Database console </a:t>
            </a:r>
            <a:endParaRPr lang="ko-KR" altLang="en-US" sz="3200" b="1" dirty="0">
              <a:solidFill>
                <a:schemeClr val="bg1"/>
              </a:solidFill>
            </a:endParaRP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515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7868748" cy="4724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868" y="3068960"/>
            <a:ext cx="442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Data delivered by </a:t>
            </a:r>
            <a:r>
              <a:rPr lang="en-US" altLang="ko-KR" dirty="0" err="1">
                <a:solidFill>
                  <a:srgbClr val="FF0000"/>
                </a:solidFill>
              </a:rPr>
              <a:t>Friebase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realtime</a:t>
            </a:r>
            <a:r>
              <a:rPr lang="en-US" altLang="ko-KR" dirty="0">
                <a:solidFill>
                  <a:srgbClr val="FF0000"/>
                </a:solidFill>
              </a:rPr>
              <a:t> database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5974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4584" y="108643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</a:rPr>
              <a:t>Web application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9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7870" y="256872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Our web</a:t>
            </a:r>
            <a:endParaRPr lang="ko-KR" altLang="en-US" sz="24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57703"/>
            <a:ext cx="3744416" cy="3167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7870" y="6072825"/>
            <a:ext cx="676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/>
              <a:t>https://</a:t>
            </a:r>
            <a:r>
              <a:rPr lang="ko-KR" altLang="en-US" sz="2400" dirty="0">
                <a:hlinkClick r:id="rId4"/>
              </a:rPr>
              <a:t>donwork-233dd.firebaseapp.com</a:t>
            </a:r>
            <a:r>
              <a:rPr lang="ko-KR" altLang="en-US" sz="2400" dirty="0"/>
              <a:t>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1460290"/>
            <a:ext cx="3540221" cy="4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4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7870" y="256872"/>
            <a:ext cx="561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Video</a:t>
            </a:r>
          </a:p>
          <a:p>
            <a:endParaRPr lang="ko-KR" altLang="en-US" sz="24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987191"/>
            <a:ext cx="5880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Video part</a:t>
            </a: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86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3692"/>
            <a:ext cx="9144000" cy="22905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2066" y="5805264"/>
            <a:ext cx="3820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6E01"/>
                </a:solidFill>
                <a:latin typeface="Adobe 고딕 Std B" pitchFamily="34" charset="-127"/>
                <a:ea typeface="Adobe 고딕 Std B" pitchFamily="34" charset="-127"/>
              </a:rPr>
              <a:t>THANK YOU.</a:t>
            </a:r>
            <a:endParaRPr lang="ko-KR" altLang="en-US" sz="4400" dirty="0">
              <a:solidFill>
                <a:srgbClr val="FF6E0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65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260648"/>
            <a:ext cx="561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Table of contents</a:t>
            </a:r>
          </a:p>
          <a:p>
            <a:endParaRPr lang="ko-KR" altLang="en-US" sz="2400" dirty="0">
              <a:solidFill>
                <a:schemeClr val="bg1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" name="내용 개체 틀 6"/>
          <p:cNvSpPr>
            <a:spLocks noGrp="1"/>
          </p:cNvSpPr>
          <p:nvPr>
            <p:ph sz="half" idx="4294967295"/>
          </p:nvPr>
        </p:nvSpPr>
        <p:spPr>
          <a:xfrm>
            <a:off x="1115616" y="1340768"/>
            <a:ext cx="6624737" cy="47525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  <a:p>
            <a:pPr>
              <a:buFontTx/>
              <a:buChar char="-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Introduction</a:t>
            </a:r>
          </a:p>
          <a:p>
            <a:pPr>
              <a:buFontTx/>
              <a:buChar char="-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we made this service?</a:t>
            </a:r>
          </a:p>
          <a:p>
            <a:pPr>
              <a:buFontTx/>
              <a:buChar char="-"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 Technical Part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  Arduino</a:t>
            </a:r>
          </a:p>
          <a:p>
            <a:pPr>
              <a:buFontTx/>
              <a:buChar char="-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Firebase</a:t>
            </a:r>
          </a:p>
          <a:p>
            <a:pPr>
              <a:buFontTx/>
              <a:buChar char="-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Process</a:t>
            </a:r>
          </a:p>
          <a:p>
            <a:pPr>
              <a:buFontTx/>
              <a:buChar char="-"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Our web</a:t>
            </a:r>
          </a:p>
          <a:p>
            <a:pPr>
              <a:buFontTx/>
              <a:buChar char="-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Bootstrap</a:t>
            </a:r>
          </a:p>
          <a:p>
            <a:pPr>
              <a:buFontTx/>
              <a:buChar char="-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Responsive web</a:t>
            </a:r>
          </a:p>
          <a:p>
            <a:pPr marL="0" indent="0">
              <a:buNone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Video for Demo</a:t>
            </a: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70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7370" y="1812632"/>
            <a:ext cx="71790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service show real-time congestion of the place</a:t>
            </a: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260648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Service Introduction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8" y="1806932"/>
            <a:ext cx="4104456" cy="29424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141435"/>
            <a:ext cx="3834556" cy="42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2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260648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dobe 고딕 Std B" pitchFamily="34" charset="-127"/>
                <a:ea typeface="Adobe 고딕 Std B" pitchFamily="34" charset="-127"/>
              </a:rPr>
              <a:t>Why do we make this service?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58" y="1347755"/>
            <a:ext cx="3616401" cy="26392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56903"/>
            <a:ext cx="3910822" cy="26301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70907" y="620688"/>
            <a:ext cx="38822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pPr lvl="1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Quite Cafe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5835" y="620688"/>
            <a:ext cx="38822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Crowded Cafe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111" y="4714116"/>
            <a:ext cx="2498058" cy="21616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71006" y="1844824"/>
            <a:ext cx="71790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find café available?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67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두이노 윤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4718298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65152" y="1628800"/>
            <a:ext cx="34952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Best for Wireless communication</a:t>
            </a:r>
          </a:p>
          <a:p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ability to communicate with the Linux distribution onboard, offering a powerful networked computer with the ease of an Arduino. 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758" y="204623"/>
            <a:ext cx="4430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bg1"/>
                </a:solidFill>
              </a:rPr>
              <a:t>Arduino </a:t>
            </a:r>
            <a:r>
              <a:rPr lang="en-US" altLang="ko-KR" sz="3600" dirty="0" err="1">
                <a:solidFill>
                  <a:schemeClr val="bg1"/>
                </a:solidFill>
              </a:rPr>
              <a:t>yun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30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72" y="1700808"/>
            <a:ext cx="7128792" cy="2520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1533" y="4653136"/>
            <a:ext cx="6768752" cy="182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Firebase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Realtime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Database is a cloud-hosted database. Data is stored as JSON and synchronized in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realtime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every connected client.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36497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chemeClr val="bg1"/>
                </a:solidFill>
              </a:rPr>
              <a:t>Firebase Real-time Database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30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1" y="1845281"/>
            <a:ext cx="2952328" cy="16806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62" y="620688"/>
            <a:ext cx="2806657" cy="1512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31640" y="3555181"/>
            <a:ext cx="1444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arduino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yun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37" y="4557992"/>
            <a:ext cx="2811832" cy="13637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92483" y="6291063"/>
            <a:ext cx="247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Our  web application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930437" y="2037926"/>
            <a:ext cx="1152128" cy="7219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아래쪽 12"/>
          <p:cNvSpPr/>
          <p:nvPr/>
        </p:nvSpPr>
        <p:spPr>
          <a:xfrm>
            <a:off x="6772591" y="2728001"/>
            <a:ext cx="214264" cy="1308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29029" y="2132856"/>
            <a:ext cx="278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Firebase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RealtimeDatabase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1038" y="1454985"/>
            <a:ext cx="151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Delivering sensor value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8993" y="923283"/>
            <a:ext cx="3312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For d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ata communication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8243" y="3202753"/>
            <a:ext cx="151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Delivering sensor value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41" y="5124542"/>
            <a:ext cx="1444070" cy="117704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3719" y="6291063"/>
            <a:ext cx="23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Infrared sensor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화살표: 위쪽 7"/>
          <p:cNvSpPr/>
          <p:nvPr/>
        </p:nvSpPr>
        <p:spPr>
          <a:xfrm>
            <a:off x="1907704" y="4127961"/>
            <a:ext cx="212135" cy="11289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29687" y="4478211"/>
            <a:ext cx="156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Delivering sensor value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13635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5250" y="243865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</a:rPr>
              <a:t>Main Process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2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01574"/>
            <a:ext cx="7560840" cy="56191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2160" y="5661248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Infrared sensor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4403" y="601733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Path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8807" y="0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167976"/>
            <a:ext cx="669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</a:rPr>
              <a:t>The actual circuit of Arduino </a:t>
            </a:r>
            <a:r>
              <a:rPr lang="en-US" altLang="ko-KR" sz="3200" dirty="0" err="1">
                <a:solidFill>
                  <a:schemeClr val="bg1"/>
                </a:solidFill>
              </a:rPr>
              <a:t>yun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06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5"/>
            <a:ext cx="7721956" cy="50405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6176" y="5661246"/>
            <a:ext cx="27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Infrared sensor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5661247"/>
            <a:ext cx="27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Infrared sensor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398" y="14898"/>
            <a:ext cx="9144000" cy="8577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542" y="151395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</a:rPr>
              <a:t> University Restaurant’s Door 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532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237</Words>
  <Application>Microsoft Office PowerPoint</Application>
  <PresentationFormat>화면 슬라이드 쇼(4:3)</PresentationFormat>
  <Paragraphs>117</Paragraphs>
  <Slides>15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Adobe 고딕 Std B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정승환</cp:lastModifiedBy>
  <cp:revision>188</cp:revision>
  <dcterms:created xsi:type="dcterms:W3CDTF">2014-05-12T07:03:55Z</dcterms:created>
  <dcterms:modified xsi:type="dcterms:W3CDTF">2017-06-15T07:50:59Z</dcterms:modified>
</cp:coreProperties>
</file>